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84BF89-0911-4BBE-8664-15FA18EE7100}" v="37" dt="2024-03-13T15:49:28.8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ena Bonilla" userId="1d289eed23dd0721" providerId="LiveId" clId="{5A84BF89-0911-4BBE-8664-15FA18EE7100}"/>
    <pc:docChg chg="undo custSel addSld modSld">
      <pc:chgData name="Milena Bonilla" userId="1d289eed23dd0721" providerId="LiveId" clId="{5A84BF89-0911-4BBE-8664-15FA18EE7100}" dt="2024-03-13T15:54:33.183" v="1425" actId="1076"/>
      <pc:docMkLst>
        <pc:docMk/>
      </pc:docMkLst>
      <pc:sldChg chg="modSp mod">
        <pc:chgData name="Milena Bonilla" userId="1d289eed23dd0721" providerId="LiveId" clId="{5A84BF89-0911-4BBE-8664-15FA18EE7100}" dt="2024-03-13T15:53:49.084" v="1418" actId="113"/>
        <pc:sldMkLst>
          <pc:docMk/>
          <pc:sldMk cId="1370262023" sldId="257"/>
        </pc:sldMkLst>
        <pc:spChg chg="mod">
          <ac:chgData name="Milena Bonilla" userId="1d289eed23dd0721" providerId="LiveId" clId="{5A84BF89-0911-4BBE-8664-15FA18EE7100}" dt="2024-03-13T15:53:42.300" v="1416" actId="113"/>
          <ac:spMkLst>
            <pc:docMk/>
            <pc:sldMk cId="1370262023" sldId="257"/>
            <ac:spMk id="2" creationId="{2E753C73-0696-737F-434D-D7A3FB3FDC56}"/>
          </ac:spMkLst>
        </pc:spChg>
        <pc:spChg chg="mod">
          <ac:chgData name="Milena Bonilla" userId="1d289eed23dd0721" providerId="LiveId" clId="{5A84BF89-0911-4BBE-8664-15FA18EE7100}" dt="2024-03-13T15:53:49.084" v="1418" actId="113"/>
          <ac:spMkLst>
            <pc:docMk/>
            <pc:sldMk cId="1370262023" sldId="257"/>
            <ac:spMk id="6" creationId="{E0BAE860-EEFF-F76C-EB2A-E6FC9A95E13C}"/>
          </ac:spMkLst>
        </pc:spChg>
        <pc:spChg chg="mod">
          <ac:chgData name="Milena Bonilla" userId="1d289eed23dd0721" providerId="LiveId" clId="{5A84BF89-0911-4BBE-8664-15FA18EE7100}" dt="2024-03-13T15:53:45.384" v="1417" actId="113"/>
          <ac:spMkLst>
            <pc:docMk/>
            <pc:sldMk cId="1370262023" sldId="257"/>
            <ac:spMk id="8" creationId="{AF952212-00EE-0945-C765-ADFEA00A9207}"/>
          </ac:spMkLst>
        </pc:spChg>
        <pc:spChg chg="mod">
          <ac:chgData name="Milena Bonilla" userId="1d289eed23dd0721" providerId="LiveId" clId="{5A84BF89-0911-4BBE-8664-15FA18EE7100}" dt="2024-03-13T15:53:21.676" v="1413" actId="20577"/>
          <ac:spMkLst>
            <pc:docMk/>
            <pc:sldMk cId="1370262023" sldId="257"/>
            <ac:spMk id="14" creationId="{FF81570D-4BA3-372C-F1DA-0A13D8180923}"/>
          </ac:spMkLst>
        </pc:spChg>
        <pc:picChg chg="mod">
          <ac:chgData name="Milena Bonilla" userId="1d289eed23dd0721" providerId="LiveId" clId="{5A84BF89-0911-4BBE-8664-15FA18EE7100}" dt="2024-03-13T15:53:36.284" v="1415" actId="1076"/>
          <ac:picMkLst>
            <pc:docMk/>
            <pc:sldMk cId="1370262023" sldId="257"/>
            <ac:picMk id="15" creationId="{9936F16F-17C6-ABF0-404F-D2135593A6CC}"/>
          </ac:picMkLst>
        </pc:picChg>
      </pc:sldChg>
      <pc:sldChg chg="modSp mod">
        <pc:chgData name="Milena Bonilla" userId="1d289eed23dd0721" providerId="LiveId" clId="{5A84BF89-0911-4BBE-8664-15FA18EE7100}" dt="2024-03-13T15:54:33.183" v="1425" actId="1076"/>
        <pc:sldMkLst>
          <pc:docMk/>
          <pc:sldMk cId="3520487076" sldId="258"/>
        </pc:sldMkLst>
        <pc:spChg chg="mod">
          <ac:chgData name="Milena Bonilla" userId="1d289eed23dd0721" providerId="LiveId" clId="{5A84BF89-0911-4BBE-8664-15FA18EE7100}" dt="2024-03-13T15:54:14.696" v="1421" actId="1076"/>
          <ac:spMkLst>
            <pc:docMk/>
            <pc:sldMk cId="3520487076" sldId="258"/>
            <ac:spMk id="2" creationId="{50F83E26-3417-77E4-957E-24745C562986}"/>
          </ac:spMkLst>
        </pc:spChg>
        <pc:spChg chg="mod">
          <ac:chgData name="Milena Bonilla" userId="1d289eed23dd0721" providerId="LiveId" clId="{5A84BF89-0911-4BBE-8664-15FA18EE7100}" dt="2024-03-13T15:54:33.183" v="1425" actId="1076"/>
          <ac:spMkLst>
            <pc:docMk/>
            <pc:sldMk cId="3520487076" sldId="258"/>
            <ac:spMk id="16" creationId="{1250455C-AA67-ABCD-BEC7-E4C29FCD1EFB}"/>
          </ac:spMkLst>
        </pc:spChg>
      </pc:sldChg>
      <pc:sldChg chg="modSp mod">
        <pc:chgData name="Milena Bonilla" userId="1d289eed23dd0721" providerId="LiveId" clId="{5A84BF89-0911-4BBE-8664-15FA18EE7100}" dt="2024-03-13T14:29:36.887" v="503" actId="113"/>
        <pc:sldMkLst>
          <pc:docMk/>
          <pc:sldMk cId="89424471" sldId="259"/>
        </pc:sldMkLst>
        <pc:spChg chg="mod">
          <ac:chgData name="Milena Bonilla" userId="1d289eed23dd0721" providerId="LiveId" clId="{5A84BF89-0911-4BBE-8664-15FA18EE7100}" dt="2024-03-13T14:29:33.504" v="502" actId="113"/>
          <ac:spMkLst>
            <pc:docMk/>
            <pc:sldMk cId="89424471" sldId="259"/>
            <ac:spMk id="2" creationId="{D1CD6EBF-C886-C972-9647-7F69792AB762}"/>
          </ac:spMkLst>
        </pc:spChg>
        <pc:spChg chg="mod">
          <ac:chgData name="Milena Bonilla" userId="1d289eed23dd0721" providerId="LiveId" clId="{5A84BF89-0911-4BBE-8664-15FA18EE7100}" dt="2024-03-13T14:29:36.887" v="503" actId="113"/>
          <ac:spMkLst>
            <pc:docMk/>
            <pc:sldMk cId="89424471" sldId="259"/>
            <ac:spMk id="8" creationId="{5E00ECDF-3B26-FDFF-2025-AB57F0CEDC8F}"/>
          </ac:spMkLst>
        </pc:spChg>
      </pc:sldChg>
      <pc:sldChg chg="addSp delSp modSp new mod">
        <pc:chgData name="Milena Bonilla" userId="1d289eed23dd0721" providerId="LiveId" clId="{5A84BF89-0911-4BBE-8664-15FA18EE7100}" dt="2024-03-13T15:37:44.856" v="1014" actId="122"/>
        <pc:sldMkLst>
          <pc:docMk/>
          <pc:sldMk cId="392491922" sldId="260"/>
        </pc:sldMkLst>
        <pc:spChg chg="mod">
          <ac:chgData name="Milena Bonilla" userId="1d289eed23dd0721" providerId="LiveId" clId="{5A84BF89-0911-4BBE-8664-15FA18EE7100}" dt="2024-03-13T15:37:44.856" v="1014" actId="122"/>
          <ac:spMkLst>
            <pc:docMk/>
            <pc:sldMk cId="392491922" sldId="260"/>
            <ac:spMk id="2" creationId="{E74B98F9-4C8E-0945-B84C-A37662ADDD95}"/>
          </ac:spMkLst>
        </pc:spChg>
        <pc:spChg chg="del mod">
          <ac:chgData name="Milena Bonilla" userId="1d289eed23dd0721" providerId="LiveId" clId="{5A84BF89-0911-4BBE-8664-15FA18EE7100}" dt="2024-03-08T15:26:02.897" v="252" actId="478"/>
          <ac:spMkLst>
            <pc:docMk/>
            <pc:sldMk cId="392491922" sldId="260"/>
            <ac:spMk id="3" creationId="{8A43F3D7-C410-B591-78D7-CFFD921ABF62}"/>
          </ac:spMkLst>
        </pc:spChg>
        <pc:spChg chg="add mod">
          <ac:chgData name="Milena Bonilla" userId="1d289eed23dd0721" providerId="LiveId" clId="{5A84BF89-0911-4BBE-8664-15FA18EE7100}" dt="2024-03-13T14:31:04.126" v="520" actId="255"/>
          <ac:spMkLst>
            <pc:docMk/>
            <pc:sldMk cId="392491922" sldId="260"/>
            <ac:spMk id="4" creationId="{3DD1D56A-C140-21D1-2637-6805C9394C3A}"/>
          </ac:spMkLst>
        </pc:spChg>
        <pc:spChg chg="add mod">
          <ac:chgData name="Milena Bonilla" userId="1d289eed23dd0721" providerId="LiveId" clId="{5A84BF89-0911-4BBE-8664-15FA18EE7100}" dt="2024-03-13T14:30:55.714" v="519" actId="255"/>
          <ac:spMkLst>
            <pc:docMk/>
            <pc:sldMk cId="392491922" sldId="260"/>
            <ac:spMk id="5" creationId="{C93FB71E-4843-1F25-4788-87004068D453}"/>
          </ac:spMkLst>
        </pc:spChg>
        <pc:spChg chg="add del mod">
          <ac:chgData name="Milena Bonilla" userId="1d289eed23dd0721" providerId="LiveId" clId="{5A84BF89-0911-4BBE-8664-15FA18EE7100}" dt="2024-03-08T15:26:19.135" v="254" actId="478"/>
          <ac:spMkLst>
            <pc:docMk/>
            <pc:sldMk cId="392491922" sldId="260"/>
            <ac:spMk id="6" creationId="{12693EB7-9894-4C28-589A-940C6A090C4B}"/>
          </ac:spMkLst>
        </pc:spChg>
        <pc:spChg chg="add del mod">
          <ac:chgData name="Milena Bonilla" userId="1d289eed23dd0721" providerId="LiveId" clId="{5A84BF89-0911-4BBE-8664-15FA18EE7100}" dt="2024-03-08T15:26:08.574" v="253" actId="478"/>
          <ac:spMkLst>
            <pc:docMk/>
            <pc:sldMk cId="392491922" sldId="260"/>
            <ac:spMk id="8" creationId="{86EAD273-DE6E-012B-C0E0-AF658E7FFA7C}"/>
          </ac:spMkLst>
        </pc:spChg>
        <pc:spChg chg="add del">
          <ac:chgData name="Milena Bonilla" userId="1d289eed23dd0721" providerId="LiveId" clId="{5A84BF89-0911-4BBE-8664-15FA18EE7100}" dt="2024-03-13T14:16:25.219" v="442" actId="11529"/>
          <ac:spMkLst>
            <pc:docMk/>
            <pc:sldMk cId="392491922" sldId="260"/>
            <ac:spMk id="12" creationId="{302B8BE4-A0D5-7AFE-3264-DCDAE20E4C38}"/>
          </ac:spMkLst>
        </pc:spChg>
        <pc:picChg chg="add mod">
          <ac:chgData name="Milena Bonilla" userId="1d289eed23dd0721" providerId="LiveId" clId="{5A84BF89-0911-4BBE-8664-15FA18EE7100}" dt="2024-03-13T14:27:35.922" v="490" actId="1076"/>
          <ac:picMkLst>
            <pc:docMk/>
            <pc:sldMk cId="392491922" sldId="260"/>
            <ac:picMk id="3" creationId="{403998D3-1E90-9892-1F6A-C2874DC9A5AE}"/>
          </ac:picMkLst>
        </pc:picChg>
        <pc:picChg chg="add del mod">
          <ac:chgData name="Milena Bonilla" userId="1d289eed23dd0721" providerId="LiveId" clId="{5A84BF89-0911-4BBE-8664-15FA18EE7100}" dt="2024-03-13T14:14:25.813" v="425" actId="478"/>
          <ac:picMkLst>
            <pc:docMk/>
            <pc:sldMk cId="392491922" sldId="260"/>
            <ac:picMk id="6" creationId="{B169140D-AF67-FB28-6D17-9E12D08D785B}"/>
          </ac:picMkLst>
        </pc:picChg>
        <pc:picChg chg="add mod">
          <ac:chgData name="Milena Bonilla" userId="1d289eed23dd0721" providerId="LiveId" clId="{5A84BF89-0911-4BBE-8664-15FA18EE7100}" dt="2024-03-13T14:27:33.279" v="489" actId="1076"/>
          <ac:picMkLst>
            <pc:docMk/>
            <pc:sldMk cId="392491922" sldId="260"/>
            <ac:picMk id="7" creationId="{2342553E-CC27-3169-3D4B-E8F90CAC3BB1}"/>
          </ac:picMkLst>
        </pc:picChg>
        <pc:picChg chg="add del mod">
          <ac:chgData name="Milena Bonilla" userId="1d289eed23dd0721" providerId="LiveId" clId="{5A84BF89-0911-4BBE-8664-15FA18EE7100}" dt="2024-03-13T14:10:46.210" v="418" actId="478"/>
          <ac:picMkLst>
            <pc:docMk/>
            <pc:sldMk cId="392491922" sldId="260"/>
            <ac:picMk id="8" creationId="{16D7959A-084C-EBAD-DE23-F3B854906222}"/>
          </ac:picMkLst>
        </pc:picChg>
        <pc:picChg chg="add mod">
          <ac:chgData name="Milena Bonilla" userId="1d289eed23dd0721" providerId="LiveId" clId="{5A84BF89-0911-4BBE-8664-15FA18EE7100}" dt="2024-03-13T14:27:43.069" v="492" actId="1076"/>
          <ac:picMkLst>
            <pc:docMk/>
            <pc:sldMk cId="392491922" sldId="260"/>
            <ac:picMk id="9" creationId="{E2917E4A-F248-B45D-0D4C-A986A56C07E4}"/>
          </ac:picMkLst>
        </pc:picChg>
        <pc:picChg chg="add del">
          <ac:chgData name="Milena Bonilla" userId="1d289eed23dd0721" providerId="LiveId" clId="{5A84BF89-0911-4BBE-8664-15FA18EE7100}" dt="2024-03-13T14:14:30.872" v="427" actId="21"/>
          <ac:picMkLst>
            <pc:docMk/>
            <pc:sldMk cId="392491922" sldId="260"/>
            <ac:picMk id="10" creationId="{B35BCA2A-3C2E-826F-E718-98B0243C3D9A}"/>
          </ac:picMkLst>
        </pc:picChg>
        <pc:picChg chg="add mod modCrop">
          <ac:chgData name="Milena Bonilla" userId="1d289eed23dd0721" providerId="LiveId" clId="{5A84BF89-0911-4BBE-8664-15FA18EE7100}" dt="2024-03-13T14:27:47.112" v="493" actId="14100"/>
          <ac:picMkLst>
            <pc:docMk/>
            <pc:sldMk cId="392491922" sldId="260"/>
            <ac:picMk id="11" creationId="{B35BCA2A-3C2E-826F-E718-98B0243C3D9A}"/>
          </ac:picMkLst>
        </pc:picChg>
        <pc:picChg chg="add mod">
          <ac:chgData name="Milena Bonilla" userId="1d289eed23dd0721" providerId="LiveId" clId="{5A84BF89-0911-4BBE-8664-15FA18EE7100}" dt="2024-03-13T14:26:13.605" v="476" actId="14100"/>
          <ac:picMkLst>
            <pc:docMk/>
            <pc:sldMk cId="392491922" sldId="260"/>
            <ac:picMk id="13" creationId="{A4801DEB-F977-7155-1B8C-019FDB9AF772}"/>
          </ac:picMkLst>
        </pc:picChg>
        <pc:picChg chg="add mod">
          <ac:chgData name="Milena Bonilla" userId="1d289eed23dd0721" providerId="LiveId" clId="{5A84BF89-0911-4BBE-8664-15FA18EE7100}" dt="2024-03-13T14:26:09.301" v="475" actId="14100"/>
          <ac:picMkLst>
            <pc:docMk/>
            <pc:sldMk cId="392491922" sldId="260"/>
            <ac:picMk id="14" creationId="{2F175B83-E412-780E-8A9F-46D6F32E2CEB}"/>
          </ac:picMkLst>
        </pc:picChg>
        <pc:picChg chg="add mod">
          <ac:chgData name="Milena Bonilla" userId="1d289eed23dd0721" providerId="LiveId" clId="{5A84BF89-0911-4BBE-8664-15FA18EE7100}" dt="2024-03-13T14:26:37.977" v="481" actId="14100"/>
          <ac:picMkLst>
            <pc:docMk/>
            <pc:sldMk cId="392491922" sldId="260"/>
            <ac:picMk id="15" creationId="{1DB59A2E-EDA4-2827-80BB-73D08526FCC7}"/>
          </ac:picMkLst>
        </pc:picChg>
        <pc:picChg chg="add mod">
          <ac:chgData name="Milena Bonilla" userId="1d289eed23dd0721" providerId="LiveId" clId="{5A84BF89-0911-4BBE-8664-15FA18EE7100}" dt="2024-03-13T14:27:17.457" v="485" actId="14100"/>
          <ac:picMkLst>
            <pc:docMk/>
            <pc:sldMk cId="392491922" sldId="260"/>
            <ac:picMk id="16" creationId="{EB5B9818-A625-A739-FE4F-502590D431F4}"/>
          </ac:picMkLst>
        </pc:picChg>
      </pc:sldChg>
      <pc:sldChg chg="addSp delSp modSp new mod">
        <pc:chgData name="Milena Bonilla" userId="1d289eed23dd0721" providerId="LiveId" clId="{5A84BF89-0911-4BBE-8664-15FA18EE7100}" dt="2024-03-13T15:38:19.451" v="1030" actId="14100"/>
        <pc:sldMkLst>
          <pc:docMk/>
          <pc:sldMk cId="3477692310" sldId="261"/>
        </pc:sldMkLst>
        <pc:spChg chg="mod">
          <ac:chgData name="Milena Bonilla" userId="1d289eed23dd0721" providerId="LiveId" clId="{5A84BF89-0911-4BBE-8664-15FA18EE7100}" dt="2024-03-13T15:33:33.645" v="977" actId="20577"/>
          <ac:spMkLst>
            <pc:docMk/>
            <pc:sldMk cId="3477692310" sldId="261"/>
            <ac:spMk id="2" creationId="{DBFC8E83-C2B4-E4EF-A922-C97BACCB908B}"/>
          </ac:spMkLst>
        </pc:spChg>
        <pc:spChg chg="del mod">
          <ac:chgData name="Milena Bonilla" userId="1d289eed23dd0721" providerId="LiveId" clId="{5A84BF89-0911-4BBE-8664-15FA18EE7100}" dt="2024-03-08T15:25:56.900" v="250"/>
          <ac:spMkLst>
            <pc:docMk/>
            <pc:sldMk cId="3477692310" sldId="261"/>
            <ac:spMk id="3" creationId="{ACDD2683-82A3-68E1-AA0A-F75A9138C121}"/>
          </ac:spMkLst>
        </pc:spChg>
        <pc:spChg chg="add mod">
          <ac:chgData name="Milena Bonilla" userId="1d289eed23dd0721" providerId="LiveId" clId="{5A84BF89-0911-4BBE-8664-15FA18EE7100}" dt="2024-03-13T15:38:08.678" v="1029" actId="20577"/>
          <ac:spMkLst>
            <pc:docMk/>
            <pc:sldMk cId="3477692310" sldId="261"/>
            <ac:spMk id="4" creationId="{5F251600-0DF5-22BD-F13A-FA4FCDB6D038}"/>
          </ac:spMkLst>
        </pc:spChg>
        <pc:picChg chg="add mod modCrop">
          <ac:chgData name="Milena Bonilla" userId="1d289eed23dd0721" providerId="LiveId" clId="{5A84BF89-0911-4BBE-8664-15FA18EE7100}" dt="2024-03-13T15:13:50" v="807" actId="1076"/>
          <ac:picMkLst>
            <pc:docMk/>
            <pc:sldMk cId="3477692310" sldId="261"/>
            <ac:picMk id="3" creationId="{37BCED9F-AF74-760F-4D53-A270DEC77295}"/>
          </ac:picMkLst>
        </pc:picChg>
        <pc:picChg chg="add mod">
          <ac:chgData name="Milena Bonilla" userId="1d289eed23dd0721" providerId="LiveId" clId="{5A84BF89-0911-4BBE-8664-15FA18EE7100}" dt="2024-03-13T15:13:54.890" v="809" actId="1076"/>
          <ac:picMkLst>
            <pc:docMk/>
            <pc:sldMk cId="3477692310" sldId="261"/>
            <ac:picMk id="5" creationId="{4C6A4034-E3C3-B6B5-EC57-BEF7BF07630B}"/>
          </ac:picMkLst>
        </pc:picChg>
        <pc:picChg chg="add mod modCrop">
          <ac:chgData name="Milena Bonilla" userId="1d289eed23dd0721" providerId="LiveId" clId="{5A84BF89-0911-4BBE-8664-15FA18EE7100}" dt="2024-03-13T15:38:19.451" v="1030" actId="14100"/>
          <ac:picMkLst>
            <pc:docMk/>
            <pc:sldMk cId="3477692310" sldId="261"/>
            <ac:picMk id="6" creationId="{59A36948-6671-6E56-4720-76D77908410D}"/>
          </ac:picMkLst>
        </pc:picChg>
        <pc:picChg chg="add mod">
          <ac:chgData name="Milena Bonilla" userId="1d289eed23dd0721" providerId="LiveId" clId="{5A84BF89-0911-4BBE-8664-15FA18EE7100}" dt="2024-03-13T15:13:59.658" v="810" actId="1076"/>
          <ac:picMkLst>
            <pc:docMk/>
            <pc:sldMk cId="3477692310" sldId="261"/>
            <ac:picMk id="7" creationId="{B63826A0-9CF5-14B8-D2F8-F1E3460B67CA}"/>
          </ac:picMkLst>
        </pc:picChg>
        <pc:picChg chg="add mod">
          <ac:chgData name="Milena Bonilla" userId="1d289eed23dd0721" providerId="LiveId" clId="{5A84BF89-0911-4BBE-8664-15FA18EE7100}" dt="2024-03-13T15:14:02.974" v="811" actId="1076"/>
          <ac:picMkLst>
            <pc:docMk/>
            <pc:sldMk cId="3477692310" sldId="261"/>
            <ac:picMk id="8" creationId="{C05FF7BC-F744-7289-CDAB-C880BB45B3BD}"/>
          </ac:picMkLst>
        </pc:picChg>
        <pc:picChg chg="add mod">
          <ac:chgData name="Milena Bonilla" userId="1d289eed23dd0721" providerId="LiveId" clId="{5A84BF89-0911-4BBE-8664-15FA18EE7100}" dt="2024-03-13T15:14:07.006" v="812" actId="1076"/>
          <ac:picMkLst>
            <pc:docMk/>
            <pc:sldMk cId="3477692310" sldId="261"/>
            <ac:picMk id="9" creationId="{09AD1D93-5228-9C66-BFFA-C2B2BDEB9C4B}"/>
          </ac:picMkLst>
        </pc:picChg>
        <pc:picChg chg="add mod">
          <ac:chgData name="Milena Bonilla" userId="1d289eed23dd0721" providerId="LiveId" clId="{5A84BF89-0911-4BBE-8664-15FA18EE7100}" dt="2024-03-13T15:14:10.887" v="813" actId="1076"/>
          <ac:picMkLst>
            <pc:docMk/>
            <pc:sldMk cId="3477692310" sldId="261"/>
            <ac:picMk id="10" creationId="{6A869F27-23A8-3402-FBC9-462F792AC0F0}"/>
          </ac:picMkLst>
        </pc:picChg>
        <pc:picChg chg="add mod">
          <ac:chgData name="Milena Bonilla" userId="1d289eed23dd0721" providerId="LiveId" clId="{5A84BF89-0911-4BBE-8664-15FA18EE7100}" dt="2024-03-13T15:14:13.900" v="814" actId="1076"/>
          <ac:picMkLst>
            <pc:docMk/>
            <pc:sldMk cId="3477692310" sldId="261"/>
            <ac:picMk id="11" creationId="{FF9BA6DD-2308-5057-0229-47250175BE9F}"/>
          </ac:picMkLst>
        </pc:picChg>
        <pc:picChg chg="add mod">
          <ac:chgData name="Milena Bonilla" userId="1d289eed23dd0721" providerId="LiveId" clId="{5A84BF89-0911-4BBE-8664-15FA18EE7100}" dt="2024-03-13T15:14:23.663" v="816" actId="14100"/>
          <ac:picMkLst>
            <pc:docMk/>
            <pc:sldMk cId="3477692310" sldId="261"/>
            <ac:picMk id="12" creationId="{6554C5C8-BCF3-5253-4E3F-F3F7B9060791}"/>
          </ac:picMkLst>
        </pc:picChg>
      </pc:sldChg>
      <pc:sldChg chg="addSp modSp new mod setBg setClrOvrMap">
        <pc:chgData name="Milena Bonilla" userId="1d289eed23dd0721" providerId="LiveId" clId="{5A84BF89-0911-4BBE-8664-15FA18EE7100}" dt="2024-03-13T15:51:27.677" v="1406" actId="20577"/>
        <pc:sldMkLst>
          <pc:docMk/>
          <pc:sldMk cId="1914816752" sldId="262"/>
        </pc:sldMkLst>
        <pc:spChg chg="mod">
          <ac:chgData name="Milena Bonilla" userId="1d289eed23dd0721" providerId="LiveId" clId="{5A84BF89-0911-4BBE-8664-15FA18EE7100}" dt="2024-03-13T15:49:34.871" v="1392" actId="26606"/>
          <ac:spMkLst>
            <pc:docMk/>
            <pc:sldMk cId="1914816752" sldId="262"/>
            <ac:spMk id="2" creationId="{92FBEA77-76EA-987B-348F-8113B255C785}"/>
          </ac:spMkLst>
        </pc:spChg>
        <pc:spChg chg="mod ord">
          <ac:chgData name="Milena Bonilla" userId="1d289eed23dd0721" providerId="LiveId" clId="{5A84BF89-0911-4BBE-8664-15FA18EE7100}" dt="2024-03-13T15:51:27.677" v="1406" actId="20577"/>
          <ac:spMkLst>
            <pc:docMk/>
            <pc:sldMk cId="1914816752" sldId="262"/>
            <ac:spMk id="3" creationId="{A69AE9F1-4DEB-08E3-0D67-DC2213061B89}"/>
          </ac:spMkLst>
        </pc:spChg>
        <pc:spChg chg="add">
          <ac:chgData name="Milena Bonilla" userId="1d289eed23dd0721" providerId="LiveId" clId="{5A84BF89-0911-4BBE-8664-15FA18EE7100}" dt="2024-03-13T15:49:34.871" v="1392" actId="26606"/>
          <ac:spMkLst>
            <pc:docMk/>
            <pc:sldMk cId="1914816752" sldId="262"/>
            <ac:spMk id="9" creationId="{510C9632-BB6F-48EE-AB65-501878BA5DB6}"/>
          </ac:spMkLst>
        </pc:spChg>
        <pc:spChg chg="add">
          <ac:chgData name="Milena Bonilla" userId="1d289eed23dd0721" providerId="LiveId" clId="{5A84BF89-0911-4BBE-8664-15FA18EE7100}" dt="2024-03-13T15:49:34.871" v="1392" actId="26606"/>
          <ac:spMkLst>
            <pc:docMk/>
            <pc:sldMk cId="1914816752" sldId="262"/>
            <ac:spMk id="11" creationId="{4EC8AAB6-953B-4D29-9967-3C44D06BB4E8}"/>
          </ac:spMkLst>
        </pc:spChg>
        <pc:spChg chg="add">
          <ac:chgData name="Milena Bonilla" userId="1d289eed23dd0721" providerId="LiveId" clId="{5A84BF89-0911-4BBE-8664-15FA18EE7100}" dt="2024-03-13T15:49:34.871" v="1392" actId="26606"/>
          <ac:spMkLst>
            <pc:docMk/>
            <pc:sldMk cId="1914816752" sldId="262"/>
            <ac:spMk id="13" creationId="{C89ED458-2326-40DC-9C7B-1A717B6551AD}"/>
          </ac:spMkLst>
        </pc:spChg>
        <pc:spChg chg="add">
          <ac:chgData name="Milena Bonilla" userId="1d289eed23dd0721" providerId="LiveId" clId="{5A84BF89-0911-4BBE-8664-15FA18EE7100}" dt="2024-03-13T15:49:34.871" v="1392" actId="26606"/>
          <ac:spMkLst>
            <pc:docMk/>
            <pc:sldMk cId="1914816752" sldId="262"/>
            <ac:spMk id="15" creationId="{6F9D1DE6-E368-4F07-85F9-D5B767477DDF}"/>
          </ac:spMkLst>
        </pc:spChg>
        <pc:spChg chg="add">
          <ac:chgData name="Milena Bonilla" userId="1d289eed23dd0721" providerId="LiveId" clId="{5A84BF89-0911-4BBE-8664-15FA18EE7100}" dt="2024-03-13T15:49:34.871" v="1392" actId="26606"/>
          <ac:spMkLst>
            <pc:docMk/>
            <pc:sldMk cId="1914816752" sldId="262"/>
            <ac:spMk id="17" creationId="{F63B1F66-4ACE-4A01-8ADF-F175A9C358B2}"/>
          </ac:spMkLst>
        </pc:spChg>
        <pc:spChg chg="add">
          <ac:chgData name="Milena Bonilla" userId="1d289eed23dd0721" providerId="LiveId" clId="{5A84BF89-0911-4BBE-8664-15FA18EE7100}" dt="2024-03-13T15:49:34.871" v="1392" actId="26606"/>
          <ac:spMkLst>
            <pc:docMk/>
            <pc:sldMk cId="1914816752" sldId="262"/>
            <ac:spMk id="19" creationId="{CF8448ED-9332-4A9B-8CAB-B1985E596E20}"/>
          </ac:spMkLst>
        </pc:spChg>
        <pc:spChg chg="add">
          <ac:chgData name="Milena Bonilla" userId="1d289eed23dd0721" providerId="LiveId" clId="{5A84BF89-0911-4BBE-8664-15FA18EE7100}" dt="2024-03-13T15:49:34.871" v="1392" actId="26606"/>
          <ac:spMkLst>
            <pc:docMk/>
            <pc:sldMk cId="1914816752" sldId="262"/>
            <ac:spMk id="21" creationId="{ED3A2261-1C75-40FF-8CD6-18C5900C1C8D}"/>
          </ac:spMkLst>
        </pc:spChg>
        <pc:picChg chg="add mod">
          <ac:chgData name="Milena Bonilla" userId="1d289eed23dd0721" providerId="LiveId" clId="{5A84BF89-0911-4BBE-8664-15FA18EE7100}" dt="2024-03-13T15:49:34.871" v="1392" actId="26606"/>
          <ac:picMkLst>
            <pc:docMk/>
            <pc:sldMk cId="1914816752" sldId="262"/>
            <ac:picMk id="4" creationId="{46AB8B2B-E4A6-DAB3-6D20-C1E66F34294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490171C-0BC8-4A78-83C9-02DEE42F695F}" type="datetimeFigureOut">
              <a:rPr lang="es-CO" smtClean="0"/>
              <a:t>13/03/2024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6D41269-FB17-43EA-AEE2-FD6FECEBC9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8890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171C-0BC8-4A78-83C9-02DEE42F695F}" type="datetimeFigureOut">
              <a:rPr lang="es-CO" smtClean="0"/>
              <a:t>13/03/2024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1269-FB17-43EA-AEE2-FD6FECEBC9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7089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171C-0BC8-4A78-83C9-02DEE42F695F}" type="datetimeFigureOut">
              <a:rPr lang="es-CO" smtClean="0"/>
              <a:t>13/03/2024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1269-FB17-43EA-AEE2-FD6FECEBC9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8904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171C-0BC8-4A78-83C9-02DEE42F695F}" type="datetimeFigureOut">
              <a:rPr lang="es-CO" smtClean="0"/>
              <a:t>13/03/2024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1269-FB17-43EA-AEE2-FD6FECEBC9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3474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171C-0BC8-4A78-83C9-02DEE42F695F}" type="datetimeFigureOut">
              <a:rPr lang="es-CO" smtClean="0"/>
              <a:t>13/03/2024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1269-FB17-43EA-AEE2-FD6FECEBC9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6749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171C-0BC8-4A78-83C9-02DEE42F695F}" type="datetimeFigureOut">
              <a:rPr lang="es-CO" smtClean="0"/>
              <a:t>13/03/2024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1269-FB17-43EA-AEE2-FD6FECEBC9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6346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171C-0BC8-4A78-83C9-02DEE42F695F}" type="datetimeFigureOut">
              <a:rPr lang="es-CO" smtClean="0"/>
              <a:t>13/03/2024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1269-FB17-43EA-AEE2-FD6FECEBC9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8600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490171C-0BC8-4A78-83C9-02DEE42F695F}" type="datetimeFigureOut">
              <a:rPr lang="es-CO" smtClean="0"/>
              <a:t>13/03/2024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1269-FB17-43EA-AEE2-FD6FECEBC9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5503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490171C-0BC8-4A78-83C9-02DEE42F695F}" type="datetimeFigureOut">
              <a:rPr lang="es-CO" smtClean="0"/>
              <a:t>13/03/2024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1269-FB17-43EA-AEE2-FD6FECEBC9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296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171C-0BC8-4A78-83C9-02DEE42F695F}" type="datetimeFigureOut">
              <a:rPr lang="es-CO" smtClean="0"/>
              <a:t>13/03/2024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1269-FB17-43EA-AEE2-FD6FECEBC9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7696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171C-0BC8-4A78-83C9-02DEE42F695F}" type="datetimeFigureOut">
              <a:rPr lang="es-CO" smtClean="0"/>
              <a:t>13/03/2024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1269-FB17-43EA-AEE2-FD6FECEBC9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1507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171C-0BC8-4A78-83C9-02DEE42F695F}" type="datetimeFigureOut">
              <a:rPr lang="es-CO" smtClean="0"/>
              <a:t>13/03/2024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1269-FB17-43EA-AEE2-FD6FECEBC9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0772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171C-0BC8-4A78-83C9-02DEE42F695F}" type="datetimeFigureOut">
              <a:rPr lang="es-CO" smtClean="0"/>
              <a:t>13/03/2024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1269-FB17-43EA-AEE2-FD6FECEBC9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96498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171C-0BC8-4A78-83C9-02DEE42F695F}" type="datetimeFigureOut">
              <a:rPr lang="es-CO" smtClean="0"/>
              <a:t>13/03/2024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1269-FB17-43EA-AEE2-FD6FECEBC9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477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171C-0BC8-4A78-83C9-02DEE42F695F}" type="datetimeFigureOut">
              <a:rPr lang="es-CO" smtClean="0"/>
              <a:t>13/03/2024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1269-FB17-43EA-AEE2-FD6FECEBC9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9631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171C-0BC8-4A78-83C9-02DEE42F695F}" type="datetimeFigureOut">
              <a:rPr lang="es-CO" smtClean="0"/>
              <a:t>13/03/2024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1269-FB17-43EA-AEE2-FD6FECEBC9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1631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171C-0BC8-4A78-83C9-02DEE42F695F}" type="datetimeFigureOut">
              <a:rPr lang="es-CO" smtClean="0"/>
              <a:t>13/03/2024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1269-FB17-43EA-AEE2-FD6FECEBC9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50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490171C-0BC8-4A78-83C9-02DEE42F695F}" type="datetimeFigureOut">
              <a:rPr lang="es-CO" smtClean="0"/>
              <a:t>13/03/2024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6D41269-FB17-43EA-AEE2-FD6FECEBC9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6377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mithavargas@gmail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5BA4DD-6C59-C374-9B9B-76B4434F8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409" y="3478485"/>
            <a:ext cx="5948285" cy="257991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LOGÍSTICA &amp; EVENTOS SOPHIA S.A.S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Nit. 901188005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A7FAEEE-3462-2112-C368-4952DF1BF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97" r="22095" b="1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3083F8B1-EAFD-43F4-2050-589E889340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05" y="1005939"/>
            <a:ext cx="3055362" cy="2521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6351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D6EBF-C886-C972-9647-7F69792A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070682" cy="706964"/>
          </a:xfrm>
        </p:spPr>
        <p:txBody>
          <a:bodyPr/>
          <a:lstStyle/>
          <a:p>
            <a:r>
              <a:rPr lang="es-CO" b="1" dirty="0"/>
              <a:t>OBJETIVOS PRINCIPALES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F91893-DED5-6AC7-0E07-260318F07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152" y="2367973"/>
            <a:ext cx="3874246" cy="2411845"/>
          </a:xfrm>
        </p:spPr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sz="1400" b="0" i="0" dirty="0">
                <a:solidFill>
                  <a:schemeClr val="accent6">
                    <a:lumMod val="50000"/>
                  </a:schemeClr>
                </a:solidFill>
                <a:effectLst/>
              </a:rPr>
              <a:t>Mantener o aumentar la rentabilidad del negocio.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400" b="0" i="0" dirty="0">
                <a:solidFill>
                  <a:schemeClr val="accent6">
                    <a:lumMod val="50000"/>
                  </a:schemeClr>
                </a:solidFill>
                <a:effectLst/>
              </a:rPr>
              <a:t>Obtener mayor productividad.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400" b="0" i="0" dirty="0">
                <a:solidFill>
                  <a:schemeClr val="accent6">
                    <a:lumMod val="50000"/>
                  </a:schemeClr>
                </a:solidFill>
                <a:effectLst/>
              </a:rPr>
              <a:t>Ofrecer un excelente servicio al cliente.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400" b="0" i="0" dirty="0">
                <a:solidFill>
                  <a:schemeClr val="accent6">
                    <a:lumMod val="50000"/>
                  </a:schemeClr>
                </a:solidFill>
                <a:effectLst/>
              </a:rPr>
              <a:t>Atraer y retener al capital humano.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400" b="0" i="0" dirty="0">
                <a:solidFill>
                  <a:schemeClr val="accent6">
                    <a:lumMod val="50000"/>
                  </a:schemeClr>
                </a:solidFill>
                <a:effectLst/>
              </a:rPr>
              <a:t>Alcanzar a los clientes adecuados.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400" b="0" i="0" dirty="0">
                <a:solidFill>
                  <a:schemeClr val="accent6">
                    <a:lumMod val="50000"/>
                  </a:schemeClr>
                </a:solidFill>
                <a:effectLst/>
              </a:rPr>
              <a:t>Mantener los valores fundamentales de la </a:t>
            </a:r>
            <a:r>
              <a:rPr lang="es-MX" sz="1400" b="1" i="0" dirty="0">
                <a:solidFill>
                  <a:schemeClr val="accent6">
                    <a:lumMod val="50000"/>
                  </a:schemeClr>
                </a:solidFill>
                <a:effectLst/>
              </a:rPr>
              <a:t>empresa</a:t>
            </a:r>
            <a:r>
              <a:rPr lang="es-MX" sz="1400" b="0" i="0" dirty="0">
                <a:solidFill>
                  <a:schemeClr val="accent6">
                    <a:lumMod val="50000"/>
                  </a:schemeClr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400" b="0" i="0" dirty="0">
                <a:solidFill>
                  <a:schemeClr val="accent6">
                    <a:lumMod val="50000"/>
                  </a:schemeClr>
                </a:solidFill>
                <a:effectLst/>
              </a:rPr>
              <a:t>Tener un crecimiento sostenible.</a:t>
            </a:r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07FA9D-2685-C079-AB25-A26D0A85F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75" y="4779818"/>
            <a:ext cx="2629973" cy="1842654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5E00ECDF-3B26-FDFF-2025-AB57F0CEDC8F}"/>
              </a:ext>
            </a:extLst>
          </p:cNvPr>
          <p:cNvSpPr txBox="1">
            <a:spLocks/>
          </p:cNvSpPr>
          <p:nvPr/>
        </p:nvSpPr>
        <p:spPr bwMode="gray">
          <a:xfrm>
            <a:off x="6530517" y="848977"/>
            <a:ext cx="4677809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b="1" dirty="0"/>
              <a:t>VALORES CORPORATIVOS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837D242-5E2A-6B2B-B84A-12224D280023}"/>
              </a:ext>
            </a:extLst>
          </p:cNvPr>
          <p:cNvSpPr txBox="1">
            <a:spLocks/>
          </p:cNvSpPr>
          <p:nvPr/>
        </p:nvSpPr>
        <p:spPr>
          <a:xfrm>
            <a:off x="4821383" y="2367973"/>
            <a:ext cx="4281054" cy="4419601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5000"/>
              </a:lnSpc>
              <a:spcAft>
                <a:spcPts val="1000"/>
              </a:spcAft>
              <a:buFont typeface="Wingdings 3" charset="2"/>
              <a:buNone/>
            </a:pPr>
            <a:r>
              <a:rPr lang="es-CO" sz="4000" dirty="0">
                <a:solidFill>
                  <a:schemeClr val="accent6">
                    <a:lumMod val="50000"/>
                  </a:schemeClr>
                </a:solidFill>
              </a:rPr>
              <a:t>Desde la alta dirección se desarrollan virtudes como la templanza, la prudencia, la justicia y la fortaleza para ser transmisores de un verdadero liderazgo, entre los cuales resaltan:</a:t>
            </a:r>
            <a:endParaRPr lang="es-CO" sz="4000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s-ES" sz="4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HONESTIDAD                                        </a:t>
            </a:r>
            <a:endParaRPr lang="es-CO" sz="4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s-ES" sz="4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LEALTAD</a:t>
            </a:r>
            <a:endParaRPr lang="es-CO" sz="4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s-ES" sz="4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LIDERAZGO</a:t>
            </a:r>
            <a:endParaRPr lang="es-CO" sz="4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s-ES" sz="4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DISCIPLINA</a:t>
            </a:r>
            <a:endParaRPr lang="es-CO" sz="4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s-ES" sz="4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RESPONSABILIDAD</a:t>
            </a:r>
            <a:endParaRPr lang="es-CO" sz="4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s-ES" sz="4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EXCELENCIA</a:t>
            </a:r>
            <a:endParaRPr lang="es-CO" sz="4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s-ES" sz="4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INNOVACION</a:t>
            </a:r>
            <a:endParaRPr lang="es-CO" sz="4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s-ES" sz="4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RESPETO </a:t>
            </a:r>
            <a:endParaRPr lang="es-CO" sz="4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s-ES" sz="4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COMPROMISO</a:t>
            </a:r>
            <a:endParaRPr lang="es-CO" sz="4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"/>
            </a:pPr>
            <a:r>
              <a:rPr lang="es-ES" sz="4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EQUIDAD</a:t>
            </a:r>
            <a:endParaRPr lang="es-CO" sz="4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s-CO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05E6ACB1-7D7A-E5C6-F485-EA40AAF04F42}"/>
              </a:ext>
            </a:extLst>
          </p:cNvPr>
          <p:cNvSpPr txBox="1">
            <a:spLocks/>
          </p:cNvSpPr>
          <p:nvPr/>
        </p:nvSpPr>
        <p:spPr>
          <a:xfrm>
            <a:off x="7523017" y="3429000"/>
            <a:ext cx="3685309" cy="30064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s-CO" sz="1200" dirty="0">
                <a:solidFill>
                  <a:schemeClr val="accent6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Nuestros valores son las normas que subjetivamente rigen la forma de ejecutar las acciones en la empresa con: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s-ES" sz="1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CALIDAD</a:t>
            </a:r>
            <a:endParaRPr lang="es-CO" sz="1200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s-ES" sz="1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SEGURIDAD Y SALUD EN EL TRABAJO</a:t>
            </a:r>
            <a:endParaRPr lang="es-CO" sz="1200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s-ES" sz="1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PROTECCION AL AMBIENTE</a:t>
            </a:r>
            <a:endParaRPr lang="es-CO" sz="1200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s-ES" sz="1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VOCACIÓN DE SERVICIO</a:t>
            </a:r>
            <a:endParaRPr lang="es-CO" sz="1200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"/>
            </a:pPr>
            <a:r>
              <a:rPr lang="es-ES" sz="1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TRABAJO EN EQUIPO</a:t>
            </a:r>
          </a:p>
          <a:p>
            <a:pPr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"/>
            </a:pPr>
            <a:r>
              <a:rPr lang="es-ES" sz="1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HUMANIZACION</a:t>
            </a:r>
            <a:endParaRPr lang="es-CO" sz="1200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826467B-21F1-C9FE-E401-702621FE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33" y="4932219"/>
            <a:ext cx="1970647" cy="18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53C73-0696-737F-434D-D7A3FB3F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973667"/>
            <a:ext cx="3355313" cy="993677"/>
          </a:xfrm>
        </p:spPr>
        <p:txBody>
          <a:bodyPr/>
          <a:lstStyle/>
          <a:p>
            <a:r>
              <a:rPr lang="es-CO" b="1" dirty="0"/>
              <a:t>QUIENES SOMOS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0BAE860-EEFF-F76C-EB2A-E6FC9A95E13C}"/>
              </a:ext>
            </a:extLst>
          </p:cNvPr>
          <p:cNvSpPr txBox="1">
            <a:spLocks/>
          </p:cNvSpPr>
          <p:nvPr/>
        </p:nvSpPr>
        <p:spPr bwMode="gray">
          <a:xfrm>
            <a:off x="7915972" y="973668"/>
            <a:ext cx="2017737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b="1" dirty="0"/>
              <a:t>VISIÓN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F952212-00EE-0945-C765-ADFEA00A9207}"/>
              </a:ext>
            </a:extLst>
          </p:cNvPr>
          <p:cNvSpPr txBox="1">
            <a:spLocks/>
          </p:cNvSpPr>
          <p:nvPr/>
        </p:nvSpPr>
        <p:spPr bwMode="gray">
          <a:xfrm>
            <a:off x="4784845" y="973668"/>
            <a:ext cx="1837628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b="1" dirty="0"/>
              <a:t>MISIÓN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7536CC9-8C4B-024E-F12C-AF56884DBB6C}"/>
              </a:ext>
            </a:extLst>
          </p:cNvPr>
          <p:cNvSpPr txBox="1"/>
          <p:nvPr/>
        </p:nvSpPr>
        <p:spPr>
          <a:xfrm>
            <a:off x="4361668" y="2583300"/>
            <a:ext cx="2934651" cy="3787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CO" sz="1400" kern="100" dirty="0">
                <a:solidFill>
                  <a:srgbClr val="78206E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Nuestra misión es ofrecer a todos nuestros clientes una experiencia única e innovadora en cada uno de sus eventos, ofreciendo el más alto nivel de excelencia y calidad en nuestros servicios, siendo reconocida en el sector público y/o privado de tipo social y/o corporativo, resaltando nuestro compromiso con el capital humano, identificando oportunidades de corrección, ajustes y mejoras en los procesos de negocio, los productos y  servicios ofertados</a:t>
            </a:r>
            <a:endParaRPr lang="es-CO" sz="14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1F669F-C507-BA4F-7A1C-3E83AFC67959}"/>
              </a:ext>
            </a:extLst>
          </p:cNvPr>
          <p:cNvSpPr txBox="1"/>
          <p:nvPr/>
        </p:nvSpPr>
        <p:spPr>
          <a:xfrm>
            <a:off x="7735863" y="2583300"/>
            <a:ext cx="30568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Posicionarnos siempre como líderes en un mercado constante, logrando así una competitividad eficaz y vanguardista, con el fin de alcanzar una posición competitiva dentro del mercado y responder a las demandas de los clientes, mediante la búsqueda de la perfección</a:t>
            </a:r>
            <a:endParaRPr lang="es-CO" sz="14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F81570D-4BA3-372C-F1DA-0A13D8180923}"/>
              </a:ext>
            </a:extLst>
          </p:cNvPr>
          <p:cNvSpPr txBox="1"/>
          <p:nvPr/>
        </p:nvSpPr>
        <p:spPr>
          <a:xfrm>
            <a:off x="152401" y="2583300"/>
            <a:ext cx="3837709" cy="371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CO" sz="1400" kern="100" dirty="0">
                <a:solidFill>
                  <a:srgbClr val="78206E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Somos una empresa constituida como persona jurídica de naturaleza comercial denominada LOGÍSTICA &amp; EVENTOS SOPHIA S.A.S. cuyo objeto principal es realizar cualquier actividad económica licita en el territorio colombiano como en el extranjero con más de 6 años de experiencia en el sector público y privado destacándonos siempre siendo eficientes y eficaces </a:t>
            </a:r>
            <a:endParaRPr lang="es-CO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s-CO" sz="1400" b="1" kern="100" dirty="0">
                <a:solidFill>
                  <a:srgbClr val="78206E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Representante legal:</a:t>
            </a:r>
            <a:r>
              <a:rPr lang="es-CO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sz="1400" b="1" kern="100" dirty="0">
                <a:solidFill>
                  <a:srgbClr val="78206E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MIRTHA JULIA VARGAS CHINCHILLA</a:t>
            </a:r>
            <a:endParaRPr lang="es-CO" sz="1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s-CO" sz="1400" b="1" kern="100" dirty="0">
                <a:solidFill>
                  <a:srgbClr val="78206E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Dirección: </a:t>
            </a:r>
            <a:r>
              <a:rPr lang="es-CO" sz="1400" b="1" kern="100" dirty="0">
                <a:solidFill>
                  <a:srgbClr val="78206E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CALLE 11 25 16 - Barrio los libertadores</a:t>
            </a:r>
            <a:endParaRPr lang="es-CO" sz="1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pt-BR" sz="1400" b="1" kern="100" dirty="0">
                <a:solidFill>
                  <a:srgbClr val="78206E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Telefono:</a:t>
            </a:r>
            <a:r>
              <a:rPr lang="pt-BR" sz="1400" b="1" kern="100" dirty="0">
                <a:solidFill>
                  <a:srgbClr val="78206E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3133727918- 3115226755</a:t>
            </a:r>
            <a:endParaRPr lang="es-CO" sz="1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pt-BR" sz="1400" b="1" kern="100" dirty="0">
                <a:solidFill>
                  <a:srgbClr val="78206E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Email:</a:t>
            </a:r>
            <a:r>
              <a:rPr lang="pt-BR" sz="1400" b="1" kern="100" dirty="0">
                <a:solidFill>
                  <a:srgbClr val="78206E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  <a:r>
              <a:rPr lang="pt-BR" sz="1400" b="1" u="sng" kern="100" dirty="0">
                <a:solidFill>
                  <a:srgbClr val="78206E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mithavargas@gmail.com</a:t>
            </a:r>
            <a:r>
              <a:rPr lang="pt-BR" sz="1400" b="1" kern="100" dirty="0">
                <a:solidFill>
                  <a:srgbClr val="78206E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s-CO" sz="1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936F16F-17C6-ABF0-404F-D2135593A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954" y="4399182"/>
            <a:ext cx="2934651" cy="212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62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83E26-3417-77E4-957E-24745C562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46" y="592747"/>
            <a:ext cx="4786181" cy="918995"/>
          </a:xfrm>
        </p:spPr>
        <p:txBody>
          <a:bodyPr/>
          <a:lstStyle/>
          <a:p>
            <a:pPr algn="ctr"/>
            <a:br>
              <a:rPr lang="es-CO" sz="2000" dirty="0"/>
            </a:br>
            <a:br>
              <a:rPr lang="es-CO" sz="2000" dirty="0"/>
            </a:br>
            <a:r>
              <a:rPr lang="es-CO" sz="2800" b="1" dirty="0"/>
              <a:t>POLITICA DE RESPONSABILIDAD SOCIAL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FFCBA7-3901-2970-8100-4DA6376274A9}"/>
              </a:ext>
            </a:extLst>
          </p:cNvPr>
          <p:cNvSpPr txBox="1"/>
          <p:nvPr/>
        </p:nvSpPr>
        <p:spPr>
          <a:xfrm>
            <a:off x="637309" y="2412888"/>
            <a:ext cx="394854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6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LOGÍSTICA &amp; EVENTOS SOPHIA S.A.S </a:t>
            </a:r>
            <a:r>
              <a:rPr lang="es-CO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mantendrá una </a:t>
            </a:r>
            <a:r>
              <a:rPr lang="es-MX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Integración directa con el desarrollo social de la comunidad, preservando la generación de empleo mediante la contratación del personal existente en la región donde desarrolle sus actividades administrativas, operativas y comerciales. Así mismo se tendrá en cuenta el respeto y cumplimiento de los parámetros sociales de la región, preservando y conservando las buenas relaciones, prevención de lesiones en las personas, impactos al ambiente y daños a terceros especialmente las comunidades aledañas a nuestras actividades desarrolladas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1250455C-AA67-ABCD-BEC7-E4C29FCD1EFB}"/>
              </a:ext>
            </a:extLst>
          </p:cNvPr>
          <p:cNvSpPr txBox="1">
            <a:spLocks/>
          </p:cNvSpPr>
          <p:nvPr/>
        </p:nvSpPr>
        <p:spPr bwMode="gray">
          <a:xfrm>
            <a:off x="7523018" y="671281"/>
            <a:ext cx="3505201" cy="868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br>
              <a:rPr lang="es-CO" sz="2000" dirty="0"/>
            </a:br>
            <a:br>
              <a:rPr lang="es-CO" sz="2000" dirty="0"/>
            </a:br>
            <a:r>
              <a:rPr lang="es-CO" sz="2400" b="1" dirty="0"/>
              <a:t>POLITICA DE </a:t>
            </a:r>
            <a:r>
              <a:rPr lang="es-CO" sz="2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SEGURIDAD Y SALUD EN EL TRABAJO</a:t>
            </a:r>
            <a:endParaRPr lang="es-CO" sz="2400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113B6E8-6093-7ED9-3CE8-BB115ACB35D3}"/>
              </a:ext>
            </a:extLst>
          </p:cNvPr>
          <p:cNvSpPr txBox="1"/>
          <p:nvPr/>
        </p:nvSpPr>
        <p:spPr>
          <a:xfrm>
            <a:off x="7883235" y="2401231"/>
            <a:ext cx="394854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6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LOGÍSTICA &amp; EVENTOS SOPHIA S.A.</a:t>
            </a:r>
            <a:r>
              <a:rPr lang="es-CO" sz="1600" kern="1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  </a:t>
            </a:r>
            <a:r>
              <a:rPr lang="es-CO" sz="16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PMingLiU" panose="020B0604030504040204" pitchFamily="18" charset="-120"/>
              </a:rPr>
              <a:t>busca generar canales efectivos de comunicación y participación activa de todo el personal involucrado en sus actividades; reconociendo</a:t>
            </a:r>
            <a:r>
              <a:rPr lang="es-CO" sz="16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al talento humano como su recurso más valioso, por esto declara su compromiso en proteger, mantener y mejorar la Seguridad, Salud en el trabajo y cuidado al  Ambiente, entregando </a:t>
            </a:r>
            <a:r>
              <a:rPr lang="es-CO" sz="1600" kern="12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productos y servicios libres de errores que cumplan o superen las expectativas del cliente, al mismo tiempo que mantiene a sus empleados seguros y libres de lesiones </a:t>
            </a:r>
            <a:r>
              <a:rPr lang="es-CO" sz="16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PMingLiU" panose="020B0604030504040204" pitchFamily="18" charset="-120"/>
              </a:rPr>
              <a:t>de una manera ética y profesional, protegiendo los recursos financieros y la imagen de la empresa</a:t>
            </a:r>
            <a:endParaRPr lang="es-CO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1A6A181-01CD-A537-B3A8-A8F82E125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855" y="2579976"/>
            <a:ext cx="3297380" cy="305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87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B98F9-4C8E-0945-B84C-A37662ADD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8" y="668868"/>
            <a:ext cx="11125200" cy="1381605"/>
          </a:xfrm>
        </p:spPr>
        <p:txBody>
          <a:bodyPr/>
          <a:lstStyle/>
          <a:p>
            <a:pPr algn="ctr"/>
            <a:r>
              <a:rPr lang="es-CO" sz="2400" b="1" dirty="0"/>
              <a:t>CONTAMOS CON UNA AMPLIA EXPERIENCIA EN PROYECTOS DE IMPACTO SOCIAL DANDO CUMPLIMIENTOS A LAS POLITICAS PUBLICAS DE MUJER ADULTOS MAYORES,  NNAJ, POBLACION VICTIMA, POBLACION PcD Y POBLACION EN EXTREMA POBREZA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3DD1D56A-C140-21D1-2637-6805C9394C3A}"/>
              </a:ext>
            </a:extLst>
          </p:cNvPr>
          <p:cNvSpPr txBox="1">
            <a:spLocks/>
          </p:cNvSpPr>
          <p:nvPr/>
        </p:nvSpPr>
        <p:spPr>
          <a:xfrm>
            <a:off x="7431740" y="2491045"/>
            <a:ext cx="200388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b="1" dirty="0">
                <a:solidFill>
                  <a:schemeClr val="accent6">
                    <a:lumMod val="75000"/>
                  </a:schemeClr>
                </a:solidFill>
              </a:rPr>
              <a:t>ADULTOS MAYORES</a:t>
            </a:r>
          </a:p>
          <a:p>
            <a:pPr marL="0" indent="0">
              <a:buNone/>
            </a:pPr>
            <a:r>
              <a:rPr lang="es-MX" sz="1200" dirty="0">
                <a:solidFill>
                  <a:schemeClr val="accent6">
                    <a:lumMod val="75000"/>
                  </a:schemeClr>
                </a:solidFill>
              </a:rPr>
              <a:t>Suministro de paquetes nutricionales, kit de aseo y talleres en, atención integral a los adultos mayores institucionalizados proyecto de asistencia integral a la población adulto mayor</a:t>
            </a:r>
            <a:endParaRPr lang="es-CO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C93FB71E-4843-1F25-4788-87004068D453}"/>
              </a:ext>
            </a:extLst>
          </p:cNvPr>
          <p:cNvSpPr txBox="1">
            <a:spLocks/>
          </p:cNvSpPr>
          <p:nvPr/>
        </p:nvSpPr>
        <p:spPr>
          <a:xfrm>
            <a:off x="1307355" y="2755900"/>
            <a:ext cx="200388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b="1" dirty="0">
                <a:solidFill>
                  <a:schemeClr val="accent6">
                    <a:lumMod val="75000"/>
                  </a:schemeClr>
                </a:solidFill>
              </a:rPr>
              <a:t>MUJER </a:t>
            </a:r>
          </a:p>
          <a:p>
            <a:pPr marL="0" indent="0">
              <a:buNone/>
            </a:pPr>
            <a:r>
              <a:rPr lang="es-MX" sz="1200" dirty="0">
                <a:solidFill>
                  <a:schemeClr val="accent6">
                    <a:lumMod val="75000"/>
                  </a:schemeClr>
                </a:solidFill>
              </a:rPr>
              <a:t>Alta experiencia en  capacitaciones teórico practico a todo costo para el desarrollo de competencias laborales y de emprendimiento dirigidas a mujeres</a:t>
            </a:r>
          </a:p>
          <a:p>
            <a:pPr marL="0" indent="0">
              <a:buNone/>
            </a:pPr>
            <a:r>
              <a:rPr lang="es-MX" sz="1200" dirty="0">
                <a:solidFill>
                  <a:schemeClr val="accent6">
                    <a:lumMod val="75000"/>
                  </a:schemeClr>
                </a:solidFill>
              </a:rPr>
              <a:t>experiencia en apoyo logístico para el desarrollo de las competencias y empoderamiento en el marco de la política pública de la mujer y genero</a:t>
            </a:r>
            <a:endParaRPr lang="es-CO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3998D3-1E90-9892-1F6A-C2874DC9A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584" y="2542920"/>
            <a:ext cx="1977398" cy="15029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342553E-CC27-3169-3D4B-E8F90CAC3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316364" y="2561705"/>
            <a:ext cx="1977396" cy="13816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2917E4A-F248-B45D-0D4C-A986A56C0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965" y="3862340"/>
            <a:ext cx="1442095" cy="23098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35BCA2A-3C2E-826F-E718-98B0243C3D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79" b="29899"/>
          <a:stretch/>
        </p:blipFill>
        <p:spPr>
          <a:xfrm>
            <a:off x="3349135" y="3909746"/>
            <a:ext cx="2432626" cy="226245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4801DEB-F977-7155-1B8C-019FDB9AF7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9903" y="3191853"/>
            <a:ext cx="2533552" cy="183557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F175B83-E412-780E-8A9F-46D6F32E2C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0509" y="5027428"/>
            <a:ext cx="1591542" cy="116170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DB59A2E-EDA4-2827-80BB-73D08526F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2052" y="5026427"/>
            <a:ext cx="1448240" cy="116170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B5B9818-A625-A739-FE4F-502590D431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1031" y="5037586"/>
            <a:ext cx="1982423" cy="116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C8E83-C2B4-E4EF-A922-C97BACCB9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291" y="838200"/>
            <a:ext cx="10404763" cy="1208844"/>
          </a:xfrm>
        </p:spPr>
        <p:txBody>
          <a:bodyPr/>
          <a:lstStyle/>
          <a:p>
            <a:pPr algn="ctr"/>
            <a:r>
              <a:rPr lang="es-CO" sz="2800" b="1" dirty="0"/>
              <a:t>LOGISTICA Y SUMINISTROS PARA PROYECTOS RECREATIVOS DEPORTIVOS Y CULTURALES NIÑAS NIÑOS ADOLECENTES JOVENES ADULTOS MAYORES Y POBLACION PcD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F251600-0DF5-22BD-F13A-FA4FCDB6D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809" y="2603500"/>
            <a:ext cx="1809750" cy="34163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s-CO" sz="4800" b="1" dirty="0">
                <a:solidFill>
                  <a:schemeClr val="accent6">
                    <a:lumMod val="75000"/>
                  </a:schemeClr>
                </a:solidFill>
              </a:rPr>
              <a:t>ALTA EXPERIENCIA EN:</a:t>
            </a:r>
          </a:p>
          <a:p>
            <a:pPr marL="0" indent="0">
              <a:buNone/>
            </a:pPr>
            <a:r>
              <a:rPr lang="es-MX" sz="5600" dirty="0">
                <a:solidFill>
                  <a:schemeClr val="accent6">
                    <a:lumMod val="75000"/>
                  </a:schemeClr>
                </a:solidFill>
              </a:rPr>
              <a:t>Prestar apoyo logístico, entrega de dotaciones y suministros incluyendo transporte, alojamiento, proyección de ayudas audiovisuales, material de apoyo educativo y suministro de refrigerios y almuerzos ejecutivos  durante el desarrollo de actividades.</a:t>
            </a:r>
            <a:endParaRPr lang="es-CO" sz="5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BCED9F-AF74-760F-4D53-A270DEC77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56" b="10359"/>
          <a:stretch/>
        </p:blipFill>
        <p:spPr>
          <a:xfrm>
            <a:off x="2698527" y="2603500"/>
            <a:ext cx="2335237" cy="211047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C6A4034-E3C3-B6B5-EC57-BEF7BF076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64" y="2603500"/>
            <a:ext cx="2335237" cy="211047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A36948-6671-6E56-4720-76D7790841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00" b="32727"/>
          <a:stretch/>
        </p:blipFill>
        <p:spPr>
          <a:xfrm>
            <a:off x="2725863" y="4704807"/>
            <a:ext cx="2335237" cy="18415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3826A0-9CF5-14B8-D2F8-F1E3460B6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100" y="4704807"/>
            <a:ext cx="2335237" cy="18415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05FF7BC-F744-7289-CDAB-C880BB45B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664" y="2603498"/>
            <a:ext cx="2389910" cy="20551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9AD1D93-5228-9C66-BFFA-C2B2BDEB9C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1664" y="4613565"/>
            <a:ext cx="2389910" cy="19534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A869F27-23A8-3402-FBC9-462F792AC0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1574" y="2572361"/>
            <a:ext cx="1874983" cy="14062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F9BA6DD-2308-5057-0229-47250175BE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1573" y="3978598"/>
            <a:ext cx="1874983" cy="12053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554C5C8-BCF3-5253-4E3F-F3F7B90607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31573" y="5162005"/>
            <a:ext cx="1902692" cy="139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92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s-CO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FBEA77-76EA-987B-348F-8113B255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CO" sz="3300" b="1">
                <a:solidFill>
                  <a:schemeClr val="tx1"/>
                </a:solidFill>
              </a:rPr>
              <a:t>REQUISITOS LEGALES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AB8B2B-E4A6-DAB3-6D20-C1E66F342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1" r="545" b="2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9AE9F1-4DEB-08E3-0D67-DC2213061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s-CO" sz="1500" dirty="0">
                <a:solidFill>
                  <a:schemeClr val="tx1"/>
                </a:solidFill>
              </a:rPr>
              <a:t>Cámara de comercio</a:t>
            </a:r>
          </a:p>
          <a:p>
            <a:pPr>
              <a:lnSpc>
                <a:spcPct val="90000"/>
              </a:lnSpc>
            </a:pPr>
            <a:r>
              <a:rPr lang="es-CO" sz="1500" dirty="0">
                <a:solidFill>
                  <a:schemeClr val="tx1"/>
                </a:solidFill>
              </a:rPr>
              <a:t>RUP actualizado</a:t>
            </a:r>
          </a:p>
          <a:p>
            <a:pPr>
              <a:lnSpc>
                <a:spcPct val="90000"/>
              </a:lnSpc>
            </a:pPr>
            <a:r>
              <a:rPr lang="es-CO" sz="1500">
                <a:solidFill>
                  <a:schemeClr val="tx1"/>
                </a:solidFill>
              </a:rPr>
              <a:t>Certificado de cumplimiento expedido por la ARL SURA al sistema de seguridad y salud en el trabajo SG-SST-2024-decreto 1072</a:t>
            </a:r>
          </a:p>
          <a:p>
            <a:pPr>
              <a:lnSpc>
                <a:spcPct val="90000"/>
              </a:lnSpc>
            </a:pPr>
            <a:r>
              <a:rPr lang="es-CO" sz="1500" dirty="0">
                <a:solidFill>
                  <a:schemeClr val="tx1"/>
                </a:solidFill>
              </a:rPr>
              <a:t>Certificado de cumplimiento expedido por la ARL SURA dentro de los parámetros de la </a:t>
            </a:r>
            <a:r>
              <a:rPr lang="es-MX" sz="1500" dirty="0">
                <a:solidFill>
                  <a:schemeClr val="tx1"/>
                </a:solidFill>
              </a:rPr>
              <a:t>resolución 692 de 2022 - sector laboral -2024</a:t>
            </a:r>
          </a:p>
          <a:p>
            <a:pPr>
              <a:lnSpc>
                <a:spcPct val="90000"/>
              </a:lnSpc>
            </a:pPr>
            <a:r>
              <a:rPr lang="es-CO" sz="1500" dirty="0">
                <a:solidFill>
                  <a:schemeClr val="tx1"/>
                </a:solidFill>
              </a:rPr>
              <a:t>Certificados de cumplimiento de algunos contratantes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4816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409</TotalTime>
  <Words>790</Words>
  <Application>Microsoft Office PowerPoint</Application>
  <PresentationFormat>Panorámica</PresentationFormat>
  <Paragraphs>57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5" baseType="lpstr">
      <vt:lpstr>Aptos</vt:lpstr>
      <vt:lpstr>Arial</vt:lpstr>
      <vt:lpstr>Calibri</vt:lpstr>
      <vt:lpstr>Century Gothic</vt:lpstr>
      <vt:lpstr>Times New Roman</vt:lpstr>
      <vt:lpstr>Wingdings</vt:lpstr>
      <vt:lpstr>Wingdings 3</vt:lpstr>
      <vt:lpstr>Sala de reuniones Ion</vt:lpstr>
      <vt:lpstr>  LOGÍSTICA &amp; EVENTOS SOPHIA S.A.S Nit. 901188005  </vt:lpstr>
      <vt:lpstr>OBJETIVOS PRINCIPALES</vt:lpstr>
      <vt:lpstr>QUIENES SOMOS</vt:lpstr>
      <vt:lpstr>  POLITICA DE RESPONSABILIDAD SOCIAL</vt:lpstr>
      <vt:lpstr>CONTAMOS CON UNA AMPLIA EXPERIENCIA EN PROYECTOS DE IMPACTO SOCIAL DANDO CUMPLIMIENTOS A LAS POLITICAS PUBLICAS DE MUJER ADULTOS MAYORES,  NNAJ, POBLACION VICTIMA, POBLACION PcD Y POBLACION EN EXTREMA POBREZA</vt:lpstr>
      <vt:lpstr>LOGISTICA Y SUMINISTROS PARA PROYECTOS RECREATIVOS DEPORTIVOS Y CULTURALES NIÑAS NIÑOS ADOLECENTES JOVENES ADULTOS MAYORES Y POBLACION PcD</vt:lpstr>
      <vt:lpstr>REQUISITOS LEGALES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LOGÍSTICA &amp; EVENTOS SOPHIA S.A.S Nit. 901188005  </dc:title>
  <dc:creator>Milena Bonilla</dc:creator>
  <cp:lastModifiedBy>Milena Bonilla</cp:lastModifiedBy>
  <cp:revision>1</cp:revision>
  <dcterms:created xsi:type="dcterms:W3CDTF">2024-03-02T00:11:39Z</dcterms:created>
  <dcterms:modified xsi:type="dcterms:W3CDTF">2024-03-13T15:54:34Z</dcterms:modified>
</cp:coreProperties>
</file>